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52E3-A990-164C-96C0-29E3BC1CA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2D0FC-42CC-F14D-A569-CCBAB5388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9D1B6-BDAE-4C4F-B9C8-F94F5A7D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BF1F-E2D3-4B4B-BF91-438EC16E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B5789-3062-D747-9B50-D1E9EC9F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4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417F-A44B-2642-8A92-1043A83E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EE5C1-A282-9F4B-A5E9-6FCE837C4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FC37A-9518-EC43-91B8-5104D99A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A1933-7492-504F-9C37-A51D0E40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C201-D469-234D-8240-7699C168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1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2E4E6D-200F-4F4D-BEC7-39E838088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83DA5-9F13-BD4F-AE62-D8C246AA4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D94FD-EED4-5044-A8B6-9C8547B9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4E238-1EAC-8546-976F-CBB0CCF3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B4C6B-B43C-AB4B-ADC8-45266621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6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1AD3-8250-A143-B3A4-29E9EDB9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0554-09F9-DC4C-8D47-4FD7AF5D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5BF54-D8C4-1F47-B46F-F79442BD4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9327F-1D20-3247-B197-33C2E1EEA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5D022-DBFA-F945-8D9B-49700BF2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5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5AB8-8FE2-944B-A165-24B7CAA1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08BBC-C487-814E-ADD7-53AA7B893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EC2E6-23FA-9B41-A2AA-8416F8A1E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08DDD-CDD4-B341-8F05-E75E7044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9A21C-C897-FA4D-9177-E682878B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2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7404-4F4E-5F40-89A3-751C074B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8F9CB-6463-A541-A96E-C14470CB2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BED08-F5F5-9541-A6FE-50AABE813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D17AC-71CE-1049-A0B7-49AFC679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4F257-8C1E-3242-8B98-6946DE78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8367A-6EEA-A540-8A96-05CC6C09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5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8484-498D-8044-B2E1-9CD7DF41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2248A-A2E5-384B-8A33-BB3A0732E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9B45D-8CC5-5147-9072-2B2976F46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AD834-EA87-7A45-8B2C-AD8F10D42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0E12B-D67B-6E41-893F-59F45BB64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108CC-3E91-074B-904A-3ABCAFB90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42749-2582-0C4A-9CEA-4DEE2C94D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0C3D16-397E-7345-9519-4C2B2CB3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3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8BF9-0178-3145-8F7D-A2189B17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624EE-EE16-6140-9B17-C898DD35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4C6EA-AC37-0D45-B732-A40BA025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C8756-E4B3-7C42-B07B-CE9447C6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8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576417-F3A9-2747-A9F0-FF54C32B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64D9C-5977-D249-AE05-1851CB2B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D0649-AAB5-2940-BBDF-1A9BAC4A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2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86BD-79C7-7B49-AC61-9357B817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4DA0-6886-8A45-8167-5891139F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7C2AB-B0F6-AB4A-B695-26112C791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EAE35-492D-9A46-BBF4-A866C15F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8FF86-F024-9E40-97FB-98612E393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96A65-F956-0543-A2D2-8776ADB0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6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2748-4ADE-1E4B-9751-7FEC50BCB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B791C2-69DC-E247-AA73-1790E5D4A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98082-CD24-C34E-8010-8B4E970A5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6AF1B-27CA-5148-BF6A-D7622F47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9FDE1-9F1A-3940-BF69-84D93EB7C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7712-3204-654F-A17F-ECD5C3F8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9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B08AF2-D772-004C-8878-05E79AEB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4C38D-72DA-8345-82D5-56433318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2C99F-97E1-6145-B3DC-7A25C2006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52D-F12F-394E-A3E3-2CE4F0166580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407F-4B8D-5949-BBCA-0C6E9CAF2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BD9D-6D37-FD4D-A36C-1A5F9E21E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29A62-63C4-6E4E-9510-25A08BEAA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7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8B17-56CA-B346-A836-6AE391A9C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Opening an Italian restaurant in Bristol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05BDC-2AA7-6745-B468-E2FC28A382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Dave Richards –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19749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D1E4-F49D-7548-A0EA-34201678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1E83-3FE9-FC4D-BE3D-15AB4CEB2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As a resident of Bristol, Phil has not yet found an Italian restaurant he likes so decides to set one up with a business partner. In order to open up in the right area, Phil wants an overview of the competition and other types of restaurants in each postcode area of Bristol.</a:t>
            </a:r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pPr marL="0" indent="0">
              <a:buNone/>
            </a:pPr>
            <a:r>
              <a:rPr lang="en-GB" dirty="0"/>
              <a:t>Data science can help Phil by quickly and easily getting details on venues for each area of Bristol, and cluster them together in order to quickly include/exclude areas from consideration. The results of the code will change as venues from the Foursquare API change - so Phil can re-run the code whenever he finds a potential venue for his restaurant to get an up to date result to base his decision upon.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1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301C-18A1-9A44-899B-ECA6F347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initial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839F-CD61-7A47-AE9C-EA99696EF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807372" cy="2765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scraped the BS Postcode Area Wikipedia page to get the relevant areas, and combined them with latitude and longitude data from a free online resource, to produce my initial </a:t>
            </a:r>
            <a:r>
              <a:rPr lang="en-US" sz="2000" dirty="0" err="1"/>
              <a:t>dataframe</a:t>
            </a:r>
            <a:r>
              <a:rPr lang="en-US" sz="2000" dirty="0"/>
              <a:t>, and accompanying map to visualize the postcode areas of Bristol, dropping non-geographic ones.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572FCA-AFED-A64B-821C-84630809C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74"/>
          <a:stretch/>
        </p:blipFill>
        <p:spPr>
          <a:xfrm>
            <a:off x="701566" y="5129171"/>
            <a:ext cx="3670738" cy="1305556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A43CF4C-D9D6-2E43-A212-D337EC8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963" y="1529054"/>
            <a:ext cx="6167690" cy="4963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0EADF-9EEA-854B-8B4F-38F7CA068961}"/>
              </a:ext>
            </a:extLst>
          </p:cNvPr>
          <p:cNvSpPr txBox="1"/>
          <p:nvPr/>
        </p:nvSpPr>
        <p:spPr>
          <a:xfrm>
            <a:off x="3415862" y="4309241"/>
            <a:ext cx="135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2F9E6-518F-504D-8E4C-2BDF1A1CDA9E}"/>
              </a:ext>
            </a:extLst>
          </p:cNvPr>
          <p:cNvSpPr txBox="1"/>
          <p:nvPr/>
        </p:nvSpPr>
        <p:spPr>
          <a:xfrm>
            <a:off x="5162852" y="3647802"/>
            <a:ext cx="89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map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565A7F-1545-2540-8F30-1F6D073BFE0B}"/>
              </a:ext>
            </a:extLst>
          </p:cNvPr>
          <p:cNvCxnSpPr>
            <a:stCxn id="11" idx="2"/>
          </p:cNvCxnSpPr>
          <p:nvPr/>
        </p:nvCxnSpPr>
        <p:spPr>
          <a:xfrm>
            <a:off x="5609542" y="4294133"/>
            <a:ext cx="560030" cy="33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D5B63D-577D-3D42-AB8C-6E7F192F4963}"/>
              </a:ext>
            </a:extLst>
          </p:cNvPr>
          <p:cNvCxnSpPr/>
          <p:nvPr/>
        </p:nvCxnSpPr>
        <p:spPr>
          <a:xfrm flipH="1">
            <a:off x="2877207" y="4866290"/>
            <a:ext cx="433552" cy="26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35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6A5C-135B-7742-B32D-A3C4343B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potential areas based on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8A65A-349D-A241-BCF8-AA5A72F6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84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many areas shown are outside the city </a:t>
            </a:r>
            <a:r>
              <a:rPr lang="en-US" sz="2000" dirty="0" err="1"/>
              <a:t>centre</a:t>
            </a:r>
            <a:r>
              <a:rPr lang="en-US" sz="2000" dirty="0"/>
              <a:t>, I took the distance from the </a:t>
            </a:r>
            <a:r>
              <a:rPr lang="en-US" sz="2000" dirty="0" err="1"/>
              <a:t>centre</a:t>
            </a:r>
            <a:r>
              <a:rPr lang="en-US" sz="2000" dirty="0"/>
              <a:t> for each one, added this to the </a:t>
            </a:r>
            <a:r>
              <a:rPr lang="en-US" sz="2000" dirty="0" err="1"/>
              <a:t>dataframe</a:t>
            </a:r>
            <a:r>
              <a:rPr lang="en-US" sz="2000" dirty="0"/>
              <a:t> and filtered the frame to only include relatively central locations to ensure any new restaurant would be guaranteed good footfall.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Through trial and error, I selected the areas shown on the map, the red circle indicates the </a:t>
            </a:r>
            <a:r>
              <a:rPr lang="en-US" sz="2000" dirty="0" err="1"/>
              <a:t>centre</a:t>
            </a:r>
            <a:r>
              <a:rPr lang="en-US" sz="2000" dirty="0"/>
              <a:t> of the city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E0DC7DF-3C57-4940-BE31-3CED8194D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64092"/>
            <a:ext cx="4176910" cy="38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9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A953-3119-D748-A5CA-4659D202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0313-46BE-4F41-B7F5-1482C50CE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14" y="1682530"/>
            <a:ext cx="2693276" cy="2363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After building the initial </a:t>
            </a:r>
            <a:r>
              <a:rPr lang="en-US" sz="1500" dirty="0" err="1"/>
              <a:t>dataframe</a:t>
            </a:r>
            <a:r>
              <a:rPr lang="en-US" sz="1500" dirty="0"/>
              <a:t>, I used the Foursquare API to get venue details for each area, added the information to the </a:t>
            </a:r>
            <a:r>
              <a:rPr lang="en-US" sz="1500" dirty="0" err="1"/>
              <a:t>dataframe</a:t>
            </a:r>
            <a:r>
              <a:rPr lang="en-US" sz="1500" dirty="0"/>
              <a:t> and used one-hot encoding process to produce a numerical representation of the different categories each venue fell under, for use when clustering later in the project.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C3533B-255E-E547-93F0-A93E4F475D54}"/>
              </a:ext>
            </a:extLst>
          </p:cNvPr>
          <p:cNvSpPr txBox="1">
            <a:spLocks/>
          </p:cNvSpPr>
          <p:nvPr/>
        </p:nvSpPr>
        <p:spPr>
          <a:xfrm>
            <a:off x="344214" y="4451569"/>
            <a:ext cx="2483069" cy="2264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dirty="0"/>
              <a:t>As we are opening a restaurant, I decided to only look at ‘restaurant’ categories, by removing the columns for categories that were not restaurants and then dropping rows where all the values = 0, I could create a new frame only containing restaurant venues. 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4189E52-64A9-9B46-989B-938715E4B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594" y="1705002"/>
            <a:ext cx="6549939" cy="147081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F45461-7B7D-F349-BAED-36EFF573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22" y="4429352"/>
            <a:ext cx="6848011" cy="2132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148D2-9121-FA43-9FD9-3C603D921A9A}"/>
              </a:ext>
            </a:extLst>
          </p:cNvPr>
          <p:cNvSpPr txBox="1"/>
          <p:nvPr/>
        </p:nvSpPr>
        <p:spPr>
          <a:xfrm>
            <a:off x="7046575" y="849418"/>
            <a:ext cx="1933903" cy="380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encoding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21F088-270F-B24A-8A6F-4BA6FB4E041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013527" y="1229898"/>
            <a:ext cx="149036" cy="354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098B61-9E92-AF46-A443-B9315D2440E9}"/>
              </a:ext>
            </a:extLst>
          </p:cNvPr>
          <p:cNvSpPr txBox="1"/>
          <p:nvPr/>
        </p:nvSpPr>
        <p:spPr>
          <a:xfrm>
            <a:off x="5864772" y="3359018"/>
            <a:ext cx="475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Dropping restaurant columns (dropping rows after this screenshot)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54AFEB-D53A-C548-8E6B-FBC77BFF1BDE}"/>
              </a:ext>
            </a:extLst>
          </p:cNvPr>
          <p:cNvCxnSpPr>
            <a:cxnSpLocks/>
          </p:cNvCxnSpPr>
          <p:nvPr/>
        </p:nvCxnSpPr>
        <p:spPr>
          <a:xfrm flipH="1">
            <a:off x="8201335" y="3822605"/>
            <a:ext cx="77547" cy="4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6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16DA-5AE4-214D-95D1-FF9643A2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F076D-7A94-9246-A13E-937B4C472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After encoding, I found the most popular restaurant venue categories, for each postcode area, and turned this into a new </a:t>
            </a:r>
            <a:r>
              <a:rPr lang="en-US" sz="2000" dirty="0" err="1"/>
              <a:t>dataframe</a:t>
            </a:r>
            <a:r>
              <a:rPr lang="en-US" sz="2000" dirty="0"/>
              <a:t> in order to run my clustering algorithm mentioned in the next slide.</a:t>
            </a:r>
          </a:p>
          <a:p>
            <a:pPr marL="0" indent="0">
              <a:buNone/>
            </a:pPr>
            <a:r>
              <a:rPr lang="en-US" sz="2000" dirty="0"/>
              <a:t>I ensured areas with few venues, did not have incorrect (0 value) data pulled into the frame.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B29893-D8AE-F041-A218-C655995FD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72"/>
          <a:stretch/>
        </p:blipFill>
        <p:spPr>
          <a:xfrm>
            <a:off x="1804086" y="3429000"/>
            <a:ext cx="10912380" cy="32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56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4DB1-0153-F043-948B-AC662590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DECB-D243-BA4F-A5E0-A64C108F5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813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After encoding, I did a k-nearest neighbor clustering algorithm on the data, with 3 clusters to give an idea as to the similar areas in the city in terms of popular restaurant cuisines. I then added the cluster labels to the </a:t>
            </a:r>
            <a:r>
              <a:rPr lang="en-US" sz="2000" dirty="0" err="1"/>
              <a:t>dataframe</a:t>
            </a:r>
            <a:r>
              <a:rPr lang="en-US" sz="2000" dirty="0"/>
              <a:t>, as well as the number of restaurants in the area – this information combined gave me a good understanding as to areas with less Italian cuisine options than others, and areas with less competition overall from other restaurants. Final </a:t>
            </a:r>
            <a:r>
              <a:rPr lang="en-US" sz="2000" dirty="0" err="1"/>
              <a:t>dataframe</a:t>
            </a:r>
            <a:r>
              <a:rPr lang="en-US" sz="2000" dirty="0"/>
              <a:t> below.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59D9E02-CACC-4843-87CA-FDF5A72D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08" y="3706813"/>
            <a:ext cx="9053384" cy="29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92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F7B0-683A-5E4F-A336-96D3B78E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D903-B1A1-9247-9650-D5C47E43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9820"/>
            <a:ext cx="3639207" cy="4035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From looking at the makeup of the clusters, and the map - I think BS4 or BS13 would be the best places to potentially open an Italian restaurants, neither of them are flooded with too many restaurants, and both are in a cluster with no other Italian restaurants</a:t>
            </a:r>
          </a:p>
          <a:p>
            <a:pPr marL="0" indent="0">
              <a:buNone/>
            </a:pPr>
            <a:r>
              <a:rPr lang="en-US" sz="2000" dirty="0"/>
              <a:t>The map shows all the areas, </a:t>
            </a:r>
            <a:r>
              <a:rPr lang="en-US" sz="2000" dirty="0" err="1"/>
              <a:t>colours</a:t>
            </a:r>
            <a:r>
              <a:rPr lang="en-US" sz="2000" dirty="0"/>
              <a:t> displaying their clusters and size displaying number of restaurants currently in the area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3132FE9-B145-A442-8CC5-C35798FE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56" y="635772"/>
            <a:ext cx="4865424" cy="58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5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624</Words>
  <Application>Microsoft Macintosh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Opening an Italian restaurant in Bristol</vt:lpstr>
      <vt:lpstr>Introduction</vt:lpstr>
      <vt:lpstr>Building the initial dataframe</vt:lpstr>
      <vt:lpstr>Picking potential areas based on location</vt:lpstr>
      <vt:lpstr>Adding the venues</vt:lpstr>
      <vt:lpstr>Most Popular Venues</vt:lpstr>
      <vt:lpstr>Clustering</vt:lpstr>
      <vt:lpstr>Conclusion &amp;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an Italian restaurant in Bristol</dc:title>
  <dc:creator>David Richards</dc:creator>
  <cp:lastModifiedBy>David Richards</cp:lastModifiedBy>
  <cp:revision>4</cp:revision>
  <dcterms:created xsi:type="dcterms:W3CDTF">2020-05-21T11:25:08Z</dcterms:created>
  <dcterms:modified xsi:type="dcterms:W3CDTF">2020-05-21T15:53:11Z</dcterms:modified>
</cp:coreProperties>
</file>